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0"/>
    <p:restoredTop sz="94586"/>
  </p:normalViewPr>
  <p:slideViewPr>
    <p:cSldViewPr snapToGrid="0" snapToObjects="1">
      <p:cViewPr varScale="1">
        <p:scale>
          <a:sx n="102" d="100"/>
          <a:sy n="102" d="100"/>
        </p:scale>
        <p:origin x="1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E9B0F8-01B8-A840-A38A-6F2AE21A2241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64EB0-F84F-2D45-80FB-8E51B146EE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0743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64EB0-F84F-2D45-80FB-8E51B146EEA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0279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305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9387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2794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915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7873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0148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5327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9290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727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6756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4904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3F941-55FD-E743-882E-A0294F9A7D46}" type="datetimeFigureOut">
              <a:rPr kumimoji="1" lang="ja-JP" altLang="en-US" smtClean="0"/>
              <a:t>2018/8/16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92FCC-192F-1740-8916-2AB19543794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15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C70108C1-7920-024D-BB02-801FB3051A2E}"/>
              </a:ext>
            </a:extLst>
          </p:cNvPr>
          <p:cNvGrpSpPr/>
          <p:nvPr/>
        </p:nvGrpSpPr>
        <p:grpSpPr>
          <a:xfrm>
            <a:off x="799276" y="1618398"/>
            <a:ext cx="7951418" cy="4224432"/>
            <a:chOff x="799276" y="1618398"/>
            <a:chExt cx="7951418" cy="4224432"/>
          </a:xfrm>
          <a:solidFill>
            <a:schemeClr val="bg1"/>
          </a:solidFill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372DC1D2-7FE7-AD45-9AEB-C75C65771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1744" y="2410362"/>
              <a:ext cx="1876866" cy="2045631"/>
            </a:xfrm>
            <a:prstGeom prst="rect">
              <a:avLst/>
            </a:prstGeom>
            <a:grpFill/>
          </p:spPr>
        </p:pic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5811C4EC-C046-5C46-B48A-C548A23C9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05092" y="2410362"/>
              <a:ext cx="1876866" cy="2045631"/>
            </a:xfrm>
            <a:prstGeom prst="rect">
              <a:avLst/>
            </a:prstGeom>
            <a:grpFill/>
          </p:spPr>
        </p:pic>
        <p:pic>
          <p:nvPicPr>
            <p:cNvPr id="6" name="図 5">
              <a:extLst>
                <a:ext uri="{FF2B5EF4-FFF2-40B4-BE49-F238E27FC236}">
                  <a16:creationId xmlns:a16="http://schemas.microsoft.com/office/drawing/2014/main" id="{42607317-E438-924E-BC22-D26B3D8CF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09761" y="1916512"/>
              <a:ext cx="1648905" cy="1453097"/>
            </a:xfrm>
            <a:prstGeom prst="rect">
              <a:avLst/>
            </a:prstGeom>
            <a:grpFill/>
          </p:spPr>
        </p:pic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7C59322A-9FF0-7C4F-B17E-DBF0C8B01EE3}"/>
                </a:ext>
              </a:extLst>
            </p:cNvPr>
            <p:cNvCxnSpPr/>
            <p:nvPr/>
          </p:nvCxnSpPr>
          <p:spPr>
            <a:xfrm flipH="1">
              <a:off x="2974570" y="3420651"/>
              <a:ext cx="2919289" cy="0"/>
            </a:xfrm>
            <a:prstGeom prst="straightConnector1">
              <a:avLst/>
            </a:prstGeom>
            <a:grpFill/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9CA5D11A-4256-374E-89FF-955A3A1AE61A}"/>
                </a:ext>
              </a:extLst>
            </p:cNvPr>
            <p:cNvCxnSpPr>
              <a:cxnSpLocks/>
            </p:cNvCxnSpPr>
            <p:nvPr/>
          </p:nvCxnSpPr>
          <p:spPr>
            <a:xfrm>
              <a:off x="2978921" y="3861149"/>
              <a:ext cx="2919289" cy="0"/>
            </a:xfrm>
            <a:prstGeom prst="straightConnector1">
              <a:avLst/>
            </a:prstGeom>
            <a:grpFill/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テキスト ボックス 9">
                  <a:extLst>
                    <a:ext uri="{FF2B5EF4-FFF2-40B4-BE49-F238E27FC236}">
                      <a16:creationId xmlns:a16="http://schemas.microsoft.com/office/drawing/2014/main" id="{F76215A9-4569-A24A-8C52-BA9C16C4E736}"/>
                    </a:ext>
                  </a:extLst>
                </p:cNvPr>
                <p:cNvSpPr txBox="1"/>
                <p:nvPr/>
              </p:nvSpPr>
              <p:spPr>
                <a:xfrm>
                  <a:off x="3557658" y="4024648"/>
                  <a:ext cx="1753109" cy="276999"/>
                </a:xfrm>
                <a:prstGeom prst="rect">
                  <a:avLst/>
                </a:prstGeom>
                <a:grp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𝐴𝑐𝑡𝑖𝑜𝑛</m:t>
                        </m:r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:$2/</m:t>
                        </m:r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𝑀𝑜𝑣𝑒</m:t>
                        </m:r>
                      </m:oMath>
                    </m:oMathPara>
                  </a14:m>
                  <a:endParaRPr kumimoji="1" lang="ja-JP" altLang="en-US"/>
                </a:p>
              </p:txBody>
            </p:sp>
          </mc:Choice>
          <mc:Fallback xmlns="">
            <p:sp>
              <p:nvSpPr>
                <p:cNvPr id="10" name="テキスト ボックス 9">
                  <a:extLst>
                    <a:ext uri="{FF2B5EF4-FFF2-40B4-BE49-F238E27FC236}">
                      <a16:creationId xmlns:a16="http://schemas.microsoft.com/office/drawing/2014/main" id="{F76215A9-4569-A24A-8C52-BA9C16C4E73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57658" y="4024648"/>
                  <a:ext cx="1753109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2158" r="-2158" b="-30435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テキスト ボックス 10">
                  <a:extLst>
                    <a:ext uri="{FF2B5EF4-FFF2-40B4-BE49-F238E27FC236}">
                      <a16:creationId xmlns:a16="http://schemas.microsoft.com/office/drawing/2014/main" id="{933B2848-E430-D14D-8F78-3052FFBBB2E6}"/>
                    </a:ext>
                  </a:extLst>
                </p:cNvPr>
                <p:cNvSpPr txBox="1"/>
                <p:nvPr/>
              </p:nvSpPr>
              <p:spPr>
                <a:xfrm>
                  <a:off x="6001125" y="4551265"/>
                  <a:ext cx="1517531" cy="533223"/>
                </a:xfrm>
                <a:prstGeom prst="rect">
                  <a:avLst/>
                </a:prstGeom>
                <a:grp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kumimoji="1" lang="en-US" altLang="ja-JP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ja-JP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p>
                                <m:r>
                                  <a:rPr kumimoji="1" lang="en-US" altLang="ja-JP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</m:num>
                          <m:den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!</m:t>
                            </m:r>
                          </m:den>
                        </m:f>
                        <m:sSup>
                          <m:sSupPr>
                            <m:ctrlP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ja-JP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</m:sup>
                        </m:sSup>
                      </m:oMath>
                    </m:oMathPara>
                  </a14:m>
                  <a:endParaRPr kumimoji="1" lang="ja-JP" altLang="en-US"/>
                </a:p>
              </p:txBody>
            </p:sp>
          </mc:Choice>
          <mc:Fallback xmlns="">
            <p:sp>
              <p:nvSpPr>
                <p:cNvPr id="11" name="テキスト ボックス 10">
                  <a:extLst>
                    <a:ext uri="{FF2B5EF4-FFF2-40B4-BE49-F238E27FC236}">
                      <a16:creationId xmlns:a16="http://schemas.microsoft.com/office/drawing/2014/main" id="{933B2848-E430-D14D-8F78-3052FFBBB2E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01125" y="4551265"/>
                  <a:ext cx="1517531" cy="533223"/>
                </a:xfrm>
                <a:prstGeom prst="rect">
                  <a:avLst/>
                </a:prstGeom>
                <a:blipFill>
                  <a:blip r:embed="rId6"/>
                  <a:stretch>
                    <a:fillRect l="-3333" r="-833" b="-11628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3699B7E8-AD01-4947-8BD0-1F0C09FA3157}"/>
                </a:ext>
              </a:extLst>
            </p:cNvPr>
            <p:cNvSpPr/>
            <p:nvPr/>
          </p:nvSpPr>
          <p:spPr>
            <a:xfrm>
              <a:off x="811744" y="4463209"/>
              <a:ext cx="5277003" cy="646331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ja-JP" dirty="0"/>
                <a:t>No of Cars n Rented</a:t>
              </a:r>
            </a:p>
            <a:p>
              <a:r>
                <a:rPr lang="en-US" altLang="ja-JP" dirty="0"/>
                <a:t>      is Expected No. of Cars Rented on each day</a:t>
              </a:r>
              <a:endParaRPr lang="ja-JP" altLang="en-US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B0F67B15-BD6C-4C4E-90E5-1C0F276FC07C}"/>
                </a:ext>
              </a:extLst>
            </p:cNvPr>
            <p:cNvSpPr/>
            <p:nvPr/>
          </p:nvSpPr>
          <p:spPr>
            <a:xfrm>
              <a:off x="811744" y="1618398"/>
              <a:ext cx="5277003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ja-JP" dirty="0"/>
                <a:t>Reward: $10/Car Rental</a:t>
              </a:r>
              <a:endParaRPr lang="ja-JP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EC21CC0C-E51E-B04F-B626-82C51AD762D9}"/>
                    </a:ext>
                  </a:extLst>
                </p:cNvPr>
                <p:cNvSpPr/>
                <p:nvPr/>
              </p:nvSpPr>
              <p:spPr>
                <a:xfrm>
                  <a:off x="835190" y="4763849"/>
                  <a:ext cx="361766" cy="369332"/>
                </a:xfrm>
                <a:prstGeom prst="rect">
                  <a:avLst/>
                </a:prstGeom>
                <a:grp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ja-JP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oMath>
                    </m:oMathPara>
                  </a14:m>
                  <a:endParaRPr lang="ja-JP" altLang="en-US"/>
                </a:p>
              </p:txBody>
            </p:sp>
          </mc:Choice>
          <mc:Fallback xmlns="">
            <p:sp>
              <p:nvSpPr>
                <p:cNvPr id="16" name="正方形/長方形 15">
                  <a:extLst>
                    <a:ext uri="{FF2B5EF4-FFF2-40B4-BE49-F238E27FC236}">
                      <a16:creationId xmlns:a16="http://schemas.microsoft.com/office/drawing/2014/main" id="{EC21CC0C-E51E-B04F-B626-82C51AD762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5190" y="4763849"/>
                  <a:ext cx="361766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9303D8D3-D432-3B45-9BE4-EB4EDDE9EC96}"/>
                    </a:ext>
                  </a:extLst>
                </p:cNvPr>
                <p:cNvSpPr/>
                <p:nvPr/>
              </p:nvSpPr>
              <p:spPr>
                <a:xfrm>
                  <a:off x="835189" y="5166860"/>
                  <a:ext cx="3162379" cy="369332"/>
                </a:xfrm>
                <a:prstGeom prst="rect">
                  <a:avLst/>
                </a:prstGeom>
                <a:grp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ja-JP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=3, 4 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𝑓𝑜𝑟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𝑟𝑒𝑛𝑡𝑎𝑙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𝑟𝑒𝑞𝑢𝑒𝑠𝑡𝑠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</m:oMath>
                    </m:oMathPara>
                  </a14:m>
                  <a:endParaRPr lang="en-US" altLang="ja-JP" b="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7" name="正方形/長方形 16">
                  <a:extLst>
                    <a:ext uri="{FF2B5EF4-FFF2-40B4-BE49-F238E27FC236}">
                      <a16:creationId xmlns:a16="http://schemas.microsoft.com/office/drawing/2014/main" id="{9303D8D3-D432-3B45-9BE4-EB4EDDE9EC9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5189" y="5166860"/>
                  <a:ext cx="3162379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正方形/長方形 1">
                  <a:extLst>
                    <a:ext uri="{FF2B5EF4-FFF2-40B4-BE49-F238E27FC236}">
                      <a16:creationId xmlns:a16="http://schemas.microsoft.com/office/drawing/2014/main" id="{F829D73C-CFB9-9D4E-A199-B573CA2552CE}"/>
                    </a:ext>
                  </a:extLst>
                </p:cNvPr>
                <p:cNvSpPr/>
                <p:nvPr/>
              </p:nvSpPr>
              <p:spPr>
                <a:xfrm>
                  <a:off x="835455" y="5473498"/>
                  <a:ext cx="2938881" cy="369332"/>
                </a:xfrm>
                <a:prstGeom prst="rect">
                  <a:avLst/>
                </a:prstGeom>
                <a:grpFill/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=3,2 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𝑓𝑜𝑟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𝑟𝑒𝑛𝑡𝑎𝑙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𝑟𝑒𝑡𝑢𝑟𝑛𝑠</m:t>
                        </m:r>
                      </m:oMath>
                    </m:oMathPara>
                  </a14:m>
                  <a:endParaRPr lang="en-US" altLang="ja-JP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2" name="正方形/長方形 1">
                  <a:extLst>
                    <a:ext uri="{FF2B5EF4-FFF2-40B4-BE49-F238E27FC236}">
                      <a16:creationId xmlns:a16="http://schemas.microsoft.com/office/drawing/2014/main" id="{F829D73C-CFB9-9D4E-A199-B573CA2552C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5455" y="5473498"/>
                  <a:ext cx="2938881" cy="369332"/>
                </a:xfrm>
                <a:prstGeom prst="rect">
                  <a:avLst/>
                </a:prstGeom>
                <a:blipFill>
                  <a:blip r:embed="rId9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370E544B-C4A4-6243-A667-5CB8BFD132D6}"/>
                </a:ext>
              </a:extLst>
            </p:cNvPr>
            <p:cNvSpPr/>
            <p:nvPr/>
          </p:nvSpPr>
          <p:spPr>
            <a:xfrm>
              <a:off x="3473691" y="4263995"/>
              <a:ext cx="5277003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ja-JP" dirty="0"/>
                <a:t>Max 5 Cars</a:t>
              </a:r>
              <a:endParaRPr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A6CC44C0-4951-ED4A-8CF8-A8EBBA7C21E3}"/>
                </a:ext>
              </a:extLst>
            </p:cNvPr>
            <p:cNvSpPr/>
            <p:nvPr/>
          </p:nvSpPr>
          <p:spPr>
            <a:xfrm>
              <a:off x="799276" y="2072377"/>
              <a:ext cx="5277003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ja-JP" dirty="0"/>
                <a:t>Capability: 0~20 Cars/Shop</a:t>
              </a:r>
              <a:endParaRPr lang="ja-JP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テキスト ボックス 19">
                  <a:extLst>
                    <a:ext uri="{FF2B5EF4-FFF2-40B4-BE49-F238E27FC236}">
                      <a16:creationId xmlns:a16="http://schemas.microsoft.com/office/drawing/2014/main" id="{5B91CE31-83AF-BC45-A776-B8B328E12D1D}"/>
                    </a:ext>
                  </a:extLst>
                </p:cNvPr>
                <p:cNvSpPr txBox="1"/>
                <p:nvPr/>
              </p:nvSpPr>
              <p:spPr>
                <a:xfrm>
                  <a:off x="5989131" y="5381165"/>
                  <a:ext cx="1753109" cy="276999"/>
                </a:xfrm>
                <a:prstGeom prst="rect">
                  <a:avLst/>
                </a:prstGeom>
                <a:grp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ja-JP" altLang="en-US" i="1" smtClean="0">
                            <a:latin typeface="Cambria Math" panose="02040503050406030204" pitchFamily="18" charset="0"/>
                          </a:rPr>
                          <m:t>𝛾</m:t>
                        </m:r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=0.9</m:t>
                        </m:r>
                      </m:oMath>
                    </m:oMathPara>
                  </a14:m>
                  <a:endParaRPr kumimoji="1" lang="ja-JP" altLang="en-US"/>
                </a:p>
              </p:txBody>
            </p:sp>
          </mc:Choice>
          <mc:Fallback xmlns="">
            <p:sp>
              <p:nvSpPr>
                <p:cNvPr id="20" name="テキスト ボックス 19">
                  <a:extLst>
                    <a:ext uri="{FF2B5EF4-FFF2-40B4-BE49-F238E27FC236}">
                      <a16:creationId xmlns:a16="http://schemas.microsoft.com/office/drawing/2014/main" id="{5B91CE31-83AF-BC45-A776-B8B328E12D1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89131" y="5381165"/>
                  <a:ext cx="1753109" cy="276999"/>
                </a:xfrm>
                <a:prstGeom prst="rect">
                  <a:avLst/>
                </a:prstGeom>
                <a:blipFill>
                  <a:blip r:embed="rId10"/>
                  <a:stretch>
                    <a:fillRect b="-21739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7484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62</Words>
  <Application>Microsoft Macintosh PowerPoint</Application>
  <PresentationFormat>画面に合わせる (4:3)</PresentationFormat>
  <Paragraphs>12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8" baseType="lpstr">
      <vt:lpstr>游ゴシック</vt:lpstr>
      <vt:lpstr>游ゴシック Light</vt:lpstr>
      <vt:lpstr>Arial</vt:lpstr>
      <vt:lpstr>Calibri</vt:lpstr>
      <vt:lpstr>Calibri Light</vt:lpstr>
      <vt:lpstr>Cambria Math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User</dc:creator>
  <cp:lastModifiedBy>Microsoft Office User</cp:lastModifiedBy>
  <cp:revision>4</cp:revision>
  <dcterms:created xsi:type="dcterms:W3CDTF">2018-08-16T01:12:58Z</dcterms:created>
  <dcterms:modified xsi:type="dcterms:W3CDTF">2018-08-16T01:36:47Z</dcterms:modified>
</cp:coreProperties>
</file>

<file path=docProps/thumbnail.jpeg>
</file>